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93" r:id="rId11"/>
    <p:sldId id="266" r:id="rId12"/>
    <p:sldId id="267" r:id="rId13"/>
    <p:sldId id="265" r:id="rId14"/>
    <p:sldId id="268" r:id="rId15"/>
    <p:sldId id="28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94" r:id="rId25"/>
    <p:sldId id="279" r:id="rId26"/>
    <p:sldId id="295" r:id="rId27"/>
    <p:sldId id="296" r:id="rId28"/>
    <p:sldId id="309" r:id="rId29"/>
    <p:sldId id="284" r:id="rId30"/>
    <p:sldId id="313" r:id="rId31"/>
    <p:sldId id="307" r:id="rId32"/>
    <p:sldId id="311" r:id="rId33"/>
    <p:sldId id="312" r:id="rId34"/>
    <p:sldId id="291" r:id="rId35"/>
    <p:sldId id="303" r:id="rId36"/>
    <p:sldId id="290" r:id="rId37"/>
    <p:sldId id="302" r:id="rId38"/>
    <p:sldId id="304" r:id="rId39"/>
    <p:sldId id="305" r:id="rId40"/>
    <p:sldId id="308" r:id="rId41"/>
    <p:sldId id="306" r:id="rId42"/>
    <p:sldId id="301" r:id="rId43"/>
    <p:sldId id="286" r:id="rId44"/>
    <p:sldId id="287" r:id="rId4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74" autoAdjust="0"/>
    <p:restoredTop sz="86477" autoAdjust="0"/>
  </p:normalViewPr>
  <p:slideViewPr>
    <p:cSldViewPr snapToGrid="0">
      <p:cViewPr varScale="1">
        <p:scale>
          <a:sx n="57" d="100"/>
          <a:sy n="57" d="100"/>
        </p:scale>
        <p:origin x="-90" y="-22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337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119FD-A692-4099-9CEA-13D19510701B}" type="datetimeFigureOut">
              <a:rPr lang="ru-RU" smtClean="0"/>
              <a:t>03.04.2019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35BB3-DEFC-4C4E-BA0C-A3FE2DA73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057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119FD-A692-4099-9CEA-13D19510701B}" type="datetimeFigureOut">
              <a:rPr lang="ru-RU" smtClean="0"/>
              <a:t>03.04.2019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35BB3-DEFC-4C4E-BA0C-A3FE2DA73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240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119FD-A692-4099-9CEA-13D19510701B}" type="datetimeFigureOut">
              <a:rPr lang="ru-RU" smtClean="0"/>
              <a:t>03.04.2019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35BB3-DEFC-4C4E-BA0C-A3FE2DA73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904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119FD-A692-4099-9CEA-13D19510701B}" type="datetimeFigureOut">
              <a:rPr lang="ru-RU" smtClean="0"/>
              <a:t>03.04.2019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35BB3-DEFC-4C4E-BA0C-A3FE2DA73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119FD-A692-4099-9CEA-13D19510701B}" type="datetimeFigureOut">
              <a:rPr lang="ru-RU" smtClean="0"/>
              <a:t>03.04.2019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35BB3-DEFC-4C4E-BA0C-A3FE2DA73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010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119FD-A692-4099-9CEA-13D19510701B}" type="datetimeFigureOut">
              <a:rPr lang="ru-RU" smtClean="0"/>
              <a:t>03.04.2019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35BB3-DEFC-4C4E-BA0C-A3FE2DA73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295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119FD-A692-4099-9CEA-13D19510701B}" type="datetimeFigureOut">
              <a:rPr lang="ru-RU" smtClean="0"/>
              <a:t>03.04.2019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35BB3-DEFC-4C4E-BA0C-A3FE2DA73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870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119FD-A692-4099-9CEA-13D19510701B}" type="datetimeFigureOut">
              <a:rPr lang="ru-RU" smtClean="0"/>
              <a:t>03.04.2019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35BB3-DEFC-4C4E-BA0C-A3FE2DA73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237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119FD-A692-4099-9CEA-13D19510701B}" type="datetimeFigureOut">
              <a:rPr lang="ru-RU" smtClean="0"/>
              <a:t>03.04.2019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35BB3-DEFC-4C4E-BA0C-A3FE2DA73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706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119FD-A692-4099-9CEA-13D19510701B}" type="datetimeFigureOut">
              <a:rPr lang="ru-RU" smtClean="0"/>
              <a:t>03.04.2019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35BB3-DEFC-4C4E-BA0C-A3FE2DA73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877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119FD-A692-4099-9CEA-13D19510701B}" type="datetimeFigureOut">
              <a:rPr lang="ru-RU" smtClean="0"/>
              <a:t>03.04.2019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35BB3-DEFC-4C4E-BA0C-A3FE2DA73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831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119FD-A692-4099-9CEA-13D19510701B}" type="datetimeFigureOut">
              <a:rPr lang="ru-RU" smtClean="0"/>
              <a:t>03.04.2019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35BB3-DEFC-4C4E-BA0C-A3FE2DA73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759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" r="4855"/>
          <a:stretch/>
        </p:blipFill>
        <p:spPr>
          <a:xfrm>
            <a:off x="-154547" y="0"/>
            <a:ext cx="129538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8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2001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075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9778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8126"/>
          <a:stretch/>
        </p:blipFill>
        <p:spPr>
          <a:xfrm>
            <a:off x="1" y="0"/>
            <a:ext cx="12206609" cy="6858000"/>
          </a:xfrm>
        </p:spPr>
      </p:pic>
    </p:spTree>
    <p:extLst>
      <p:ext uri="{BB962C8B-B14F-4D97-AF65-F5344CB8AC3E}">
        <p14:creationId xmlns:p14="http://schemas.microsoft.com/office/powerpoint/2010/main" val="25974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1979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6582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93" y="0"/>
            <a:ext cx="1232898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733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9965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02" y="1"/>
            <a:ext cx="12700002" cy="6858000"/>
          </a:xfrm>
        </p:spPr>
      </p:pic>
    </p:spTree>
    <p:extLst>
      <p:ext uri="{BB962C8B-B14F-4D97-AF65-F5344CB8AC3E}">
        <p14:creationId xmlns:p14="http://schemas.microsoft.com/office/powerpoint/2010/main" val="173540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6" name="Picture 4" descr="http://d1ob8phwwne29y.cloudfront.net/content/images/1106178/_MG_5879ros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36"/>
          <a:stretch/>
        </p:blipFill>
        <p:spPr bwMode="auto">
          <a:xfrm>
            <a:off x="-1" y="0"/>
            <a:ext cx="12479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54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s://ae01.alicdn.com/kf/HTB1nGKvrYSYBuNjSspfq6AZCpXaQ/20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87"/>
          <a:stretch/>
        </p:blipFill>
        <p:spPr bwMode="auto">
          <a:xfrm>
            <a:off x="0" y="-714778"/>
            <a:ext cx="12192000" cy="757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02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13046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http://nevesta27.ru/images/shop_items/158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37"/>
          <a:stretch/>
        </p:blipFill>
        <p:spPr bwMode="auto">
          <a:xfrm>
            <a:off x="-1" y="0"/>
            <a:ext cx="127030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2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39" b="8544"/>
          <a:stretch/>
        </p:blipFill>
        <p:spPr>
          <a:xfrm>
            <a:off x="0" y="0"/>
            <a:ext cx="12214728" cy="7006107"/>
          </a:xfrm>
        </p:spPr>
      </p:pic>
    </p:spTree>
    <p:extLst>
      <p:ext uri="{BB962C8B-B14F-4D97-AF65-F5344CB8AC3E}">
        <p14:creationId xmlns:p14="http://schemas.microsoft.com/office/powerpoint/2010/main" val="210861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152" y="-1"/>
            <a:ext cx="12282152" cy="6968441"/>
          </a:xfrm>
        </p:spPr>
      </p:pic>
    </p:spTree>
    <p:extLst>
      <p:ext uri="{BB962C8B-B14F-4D97-AF65-F5344CB8AC3E}">
        <p14:creationId xmlns:p14="http://schemas.microsoft.com/office/powerpoint/2010/main" val="89834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956" y="-170503"/>
            <a:ext cx="12884881" cy="7245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48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cur.glitter-graphics.net/pub/3545/3545085m1f09tkjux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14787" y="-2958227"/>
            <a:ext cx="7762428" cy="12191997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226512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s://get.pxhere.com/photo/play-city-recreation-backyard-leisure-public-space-playground-outdoor-recreation-geographical-feature-human-settlement-outdoor-play-equipment-1575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4" b="9140"/>
          <a:stretch/>
        </p:blipFill>
        <p:spPr bwMode="auto">
          <a:xfrm>
            <a:off x="-1" y="0"/>
            <a:ext cx="123174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get.pxhere.com/photo/play-city-recreation-backyard-leisure-public-space-playground-outdoor-recreation-geographical-feature-human-settlement-outdoor-play-equipment-1575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4" b="9140"/>
          <a:stretch/>
        </p:blipFill>
        <p:spPr bwMode="auto">
          <a:xfrm>
            <a:off x="152399" y="152400"/>
            <a:ext cx="123174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4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cur.glitter-graphics.net/pub/3545/3545085m1f09tkjux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14787" y="-2958227"/>
            <a:ext cx="7762428" cy="12191997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251822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get.pxhere.com/photo/play-city-recreation-backyard-leisure-public-space-playground-outdoor-recreation-geographical-feature-human-settlement-outdoor-play-equipment-1575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4" b="9140"/>
          <a:stretch/>
        </p:blipFill>
        <p:spPr bwMode="auto">
          <a:xfrm>
            <a:off x="-1" y="0"/>
            <a:ext cx="123174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29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cur.glitter-graphics.net/pub/3545/3545085m1f09tkjux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14787" y="-2958227"/>
            <a:ext cx="7762428" cy="12191997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260466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s://get.pxhere.com/photo/play-city-recreation-backyard-leisure-public-space-playground-outdoor-recreation-geographical-feature-human-settlement-outdoor-play-equipment-1575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4" b="9140"/>
          <a:stretch/>
        </p:blipFill>
        <p:spPr bwMode="auto">
          <a:xfrm>
            <a:off x="-1" y="0"/>
            <a:ext cx="123174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12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4727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Людмила\Desktop\сказка\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4" r="1986"/>
          <a:stretch/>
        </p:blipFill>
        <p:spPr bwMode="auto">
          <a:xfrm>
            <a:off x="0" y="0"/>
            <a:ext cx="12192000" cy="709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21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cur.glitter-graphics.net/pub/3545/3545085m1f09tkjux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14787" y="-2958227"/>
            <a:ext cx="7762428" cy="12191997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427413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юдмила\Desktop\сказка\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4" r="1986"/>
          <a:stretch/>
        </p:blipFill>
        <p:spPr bwMode="auto">
          <a:xfrm>
            <a:off x="0" y="0"/>
            <a:ext cx="12192000" cy="709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00270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01.838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42774" y="62301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48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s://get.pxhere.com/photo/play-city-recreation-backyard-leisure-public-space-playground-outdoor-recreation-geographical-feature-human-settlement-outdoor-play-equipment-1575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4" b="9140"/>
          <a:stretch/>
        </p:blipFill>
        <p:spPr bwMode="auto">
          <a:xfrm>
            <a:off x="-1" y="0"/>
            <a:ext cx="123174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50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s://media.gettyimages.com/photos/empty-nest-on-the-branch-picture-id528418736?b=1&amp;k=6&amp;m=528418736&amp;s=612x612&amp;w=0&amp;h=7yG6kW_5LmPQG7hSBw84cX3iFLcMz0g0_5d17EI_FYM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5" b="4884"/>
          <a:stretch/>
        </p:blipFill>
        <p:spPr bwMode="auto">
          <a:xfrm>
            <a:off x="0" y="7938"/>
            <a:ext cx="12149612" cy="685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146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cur.glitter-graphics.net/pub/3545/3545085m1f09tkjux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14787" y="-2958227"/>
            <a:ext cx="7762428" cy="12191997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194209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media.istockphoto.com/photos/baby-bird-in-the-nest-picture-id512801930?k=6&amp;m=512801930&amp;s=612x612&amp;w=0&amp;h=YrPlV1oRxEtkyRFbcEfS_2bEVYLQj-uDYFtyYfHTi0M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59" b="5104"/>
          <a:stretch/>
        </p:blipFill>
        <p:spPr bwMode="auto">
          <a:xfrm>
            <a:off x="0" y="7937"/>
            <a:ext cx="12270149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486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s://get.pxhere.com/photo/play-city-recreation-backyard-leisure-public-space-playground-outdoor-recreation-geographical-feature-human-settlement-outdoor-play-equipment-1575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4" b="9140"/>
          <a:stretch/>
        </p:blipFill>
        <p:spPr bwMode="auto">
          <a:xfrm>
            <a:off x="-1" y="0"/>
            <a:ext cx="123174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74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cur.glitter-graphics.net/pub/3545/3545085m1f09tkjux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14787" y="-2958227"/>
            <a:ext cx="7762428" cy="12191997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194209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s://get.pxhere.com/photo/play-city-recreation-backyard-leisure-public-space-playground-outdoor-recreation-geographical-feature-human-settlement-outdoor-play-equipment-1575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4" b="9140"/>
          <a:stretch/>
        </p:blipFill>
        <p:spPr bwMode="auto">
          <a:xfrm>
            <a:off x="-1" y="0"/>
            <a:ext cx="123174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08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2810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://1.bp.blogspot.com/-4vHx9GZLF_g/U50Ua1kzjrI/AAAAAAACLQ8/03Xfv67w2SQ/s1600/4l32397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47008" y="-871998"/>
            <a:ext cx="7129549" cy="887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09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pp.userapi.com/c836636/v836636481/44dd9/i_FIj2qLIQ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3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58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playcast.ru/uploads/2018/10/24/2601871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7433" y="-989351"/>
            <a:ext cx="16266772" cy="9136506"/>
          </a:xfrm>
          <a:prstGeom prst="rect">
            <a:avLst/>
          </a:prstGeom>
          <a:solidFill>
            <a:srgbClr val="0000FF"/>
          </a:solidFill>
        </p:spPr>
      </p:pic>
    </p:spTree>
    <p:extLst>
      <p:ext uri="{BB962C8B-B14F-4D97-AF65-F5344CB8AC3E}">
        <p14:creationId xmlns:p14="http://schemas.microsoft.com/office/powerpoint/2010/main" val="371437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0-tub-ru.yandex.net/i?id=a86f876bbdf7a06bf0d1a10906867b23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8106"/>
            <a:ext cx="12192000" cy="681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ww.avtorinok.ru/photo/pics/proton/satria-neo/63005-gthumb-gwdata1200-ghdata1000-gfitdatamax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17" y="736050"/>
            <a:ext cx="8525565" cy="6394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99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misanec.ru/wp-content/uploads/2016/08/3-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07"/>
          <a:stretch/>
        </p:blipFill>
        <p:spPr bwMode="auto">
          <a:xfrm>
            <a:off x="0" y="-2"/>
            <a:ext cx="1212837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i.wheelsage.org/image/format/picture/picture-gallery/proton/satria_neo/autowp.ru_proton_satria_neo_15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8243" y="354493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00270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0.2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30609" y="6248400"/>
            <a:ext cx="609600" cy="609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00270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0.2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3009" y="6400800"/>
            <a:ext cx="609600" cy="609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8581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47 -0.00948 L 0.83255 0.0259 " pathEditMode="relative" rAng="0" ptsTypes="AA">
                                      <p:cBhvr>
                                        <p:cTn id="8" dur="6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01" y="17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9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://itd0.mycdn.me/image?id=837768601098&amp;t=20&amp;plc=WEB&amp;tkn=*jVK8kzo_Ssf8a8pryu4hJ1fGO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14" b="9126"/>
          <a:stretch/>
        </p:blipFill>
        <p:spPr bwMode="auto">
          <a:xfrm>
            <a:off x="1" y="-125780"/>
            <a:ext cx="12192000" cy="710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98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2234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AutoShape 4" descr="https://photo.7ya.ru/ph/2008/12/12/122908870103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 descr="http://lukomorje1963.ucoz.ru/_si/0/7974877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07"/>
          <a:stretch/>
        </p:blipFill>
        <p:spPr bwMode="auto">
          <a:xfrm>
            <a:off x="-32033" y="-315855"/>
            <a:ext cx="12224034" cy="766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11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1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www.downloadwallpapers.info/preview/2016/07/22/1016334_my-yard_3008x2000_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34"/>
          <a:stretch/>
        </p:blipFill>
        <p:spPr bwMode="auto">
          <a:xfrm>
            <a:off x="-1" y="-120426"/>
            <a:ext cx="12335463" cy="697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16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</TotalTime>
  <Words>0</Words>
  <Application>Microsoft Office PowerPoint</Application>
  <PresentationFormat>Произвольный</PresentationFormat>
  <Paragraphs>0</Paragraphs>
  <Slides>44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General</dc:creator>
  <cp:lastModifiedBy>ПК</cp:lastModifiedBy>
  <cp:revision>46</cp:revision>
  <dcterms:created xsi:type="dcterms:W3CDTF">2019-03-20T17:15:49Z</dcterms:created>
  <dcterms:modified xsi:type="dcterms:W3CDTF">2019-04-03T07:44:23Z</dcterms:modified>
</cp:coreProperties>
</file>